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1" r:id="rId6"/>
    <p:sldId id="274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3" r:id="rId16"/>
    <p:sldId id="271" r:id="rId17"/>
    <p:sldId id="275" r:id="rId18"/>
    <p:sldId id="276" r:id="rId19"/>
    <p:sldId id="277" r:id="rId20"/>
    <p:sldId id="278" r:id="rId21"/>
    <p:sldId id="279" r:id="rId22"/>
    <p:sldId id="281" r:id="rId23"/>
    <p:sldId id="280" r:id="rId24"/>
    <p:sldId id="282" r:id="rId25"/>
    <p:sldId id="283" r:id="rId26"/>
    <p:sldId id="284" r:id="rId27"/>
    <p:sldId id="285" r:id="rId28"/>
    <p:sldId id="288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30"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A7F74-640E-4901-B31E-24499C59F4C3}" type="datetimeFigureOut">
              <a:rPr lang="ru-RU" smtClean="0"/>
              <a:pPr/>
              <a:t>10.05.2019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A71EB-1CE8-4C8E-B620-A3637BA87B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  ЗА  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A71EB-1CE8-4C8E-B620-A3637BA87B2A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advClick="0" advTm="4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D58B1-A398-4F74-B6A7-2EEDB7D18D47}" type="datetimeFigureOut">
              <a:rPr lang="ru-RU" smtClean="0"/>
              <a:pPr/>
              <a:t>10.05.2019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77FF5-14B1-40D5-960C-6F51B4C67A2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4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92896"/>
            <a:ext cx="7772400" cy="172819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следам выпускного праздника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«Друзья Зиппи»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301208"/>
            <a:ext cx="6400800" cy="1296144"/>
          </a:xfrm>
        </p:spPr>
        <p:txBody>
          <a:bodyPr>
            <a:normAutofit fontScale="92500" lnSpcReduction="20000"/>
          </a:bodyPr>
          <a:lstStyle/>
          <a:p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Петрозаводский городской округ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kapel_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260648"/>
            <a:ext cx="2217254" cy="2132856"/>
          </a:xfrm>
          <a:prstGeom prst="rect">
            <a:avLst/>
          </a:prstGeom>
          <a:noFill/>
        </p:spPr>
      </p:pic>
      <p:pic>
        <p:nvPicPr>
          <p:cNvPr id="5" name="Picture 4" descr="zippy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32656"/>
            <a:ext cx="2087513" cy="202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Станция «Отгадай загадки»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этой станции ребята отгадывали загадки про дружбу, про персонажей из мультфильмов и другие. За правильные ответы снова получали подсказку.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загадки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420888"/>
            <a:ext cx="612068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24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92088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312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59" cy="6264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Станция «Вопросы от Зиппи»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этой станции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ребятам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 было вспомнить всё то, что они узнали во время обучения по программе. Дать ответы на сложные вопросы, сделать выводы, порассуждать и найти полезные решения для ситуаций, предложенных Зиппи. За правильный ответ – ещё одна подсказка.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ÐÐ°ÑÑÐ¸Ð½ÐºÐ¸ Ð¿Ð¾ Ð·Ð°Ð¿ÑÐ¾ÑÑ ÐºÐ°ÑÑÐ¸Ð½ÐºÐ¸ Ð½Ð°ÑÐµÐºÐ¾Ð¼Ð¾Ðµ Ð¿Ð°Ð»Ð¾ÑÐ½Ð¸Ðº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284984"/>
            <a:ext cx="3168352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29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676456" cy="59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314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28092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36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8352928" cy="59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Станция «Волшебный карандаш»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последней станции ребята рисовали счастливый мир где всем хорошо, тепло и все дружат с Зиппи. За это ребята получали последнюю подсказку и теперь могли сложить ключ чтобы открыть сундук.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карандаш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24944"/>
            <a:ext cx="352839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age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560840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1622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32656"/>
            <a:ext cx="8496944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мая в детском саду прошёл первый в жизни наших воспитанников выпускной праздник друзей Зиппи.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году мы обучили по программе 72 воспитанника.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ними работали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Артамонова Ольга Евгеньевна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Осипова Елена Валерьевна.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году праздник прошёл в форме игрового квеста.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39551" y="476671"/>
            <a:ext cx="806489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83568" y="476672"/>
            <a:ext cx="784887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age2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11560" y="476671"/>
            <a:ext cx="806489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5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39552" y="404662"/>
            <a:ext cx="8064896" cy="59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получения четвёртой </a:t>
            </a: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подсказки </a:t>
            </a: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смогли собрать ключ – фразу, для открытия сундука.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Получилась фраза</a:t>
            </a:r>
          </a:p>
          <a:p>
            <a:pPr algn="just"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 ПОДРУЖИЛИСЬ  С ЗИППИ!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7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280919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Теперь есть  ключ,  сундук открыт, а в нём  короны для выпускников, сертификаты и подарки.</a:t>
            </a:r>
          </a:p>
          <a:p>
            <a:pPr algn="just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Поздравляем выпускников и желаем им, верных друзей, полезных решений, доброго мира вокруг</a:t>
            </a:r>
            <a:r>
              <a:rPr lang="ru-RU" b="1" dirty="0" smtClean="0">
                <a:solidFill>
                  <a:srgbClr val="002060"/>
                </a:solidFill>
              </a:rPr>
              <a:t>!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8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67544" y="548678"/>
            <a:ext cx="8280920" cy="561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9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208911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6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35292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151216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Ребята в начале квеста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выбрали капитанов команд, получили маршрутные  листы и пустились в путешествие по станциям в поиске  волшебного ключа.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В Норвегию\Зиппи Выпускной\выпуск  группы 05,09 Зиппи 2019\P90506-1623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424847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Desktop\В Норвегию\Зиппи Выпускной\выпуск  группы 05,09 Зиппи 2019\P90506-16232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501008"/>
            <a:ext cx="439901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2852936"/>
            <a:ext cx="66247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 ЗА   ВНИМАНИЕ!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kapel_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3528" y="260648"/>
            <a:ext cx="2470268" cy="2376239"/>
          </a:xfrm>
          <a:prstGeom prst="rect">
            <a:avLst/>
          </a:prstGeom>
          <a:noFill/>
        </p:spPr>
      </p:pic>
      <p:pic>
        <p:nvPicPr>
          <p:cNvPr id="4" name="Picture 4" descr="zippy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3925116"/>
            <a:ext cx="2591693" cy="252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Юным путешественникам предстояло пройти по 4 станциям и собрать волшебный ключ – фразу, которая поможет получить приз( корону и сертификат).</a:t>
            </a:r>
          </a:p>
          <a:p>
            <a:pPr algn="just">
              <a:buNone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Первая станция называлась «Разрезные картинки».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Вторая станция называлась «Вопросы от Зиппи».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Третья станция называлась «Отгадай загадки».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Четвёртая станция называлась « Волшебный карандаш».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Станция «Разрезные картинки»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этой станции ребята складывали картинку и рассказывали, какой момент рассказа на ней изображён.И получали первую подсказку.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User\Рабочий стол\разрезные картинки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420888"/>
            <a:ext cx="540060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1627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40959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25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424935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IMG_25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95536" y="404664"/>
            <a:ext cx="828092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Desktop\В Норвегию\Зиппи Выпускной\выпуск  группы 05,09 Зиппи 2019\P90506-09275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848872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337</Words>
  <Application>Microsoft Office PowerPoint</Application>
  <PresentationFormat>Экран (4:3)</PresentationFormat>
  <Paragraphs>42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По следам выпускного праздника  «Друзья Зиппи»</vt:lpstr>
      <vt:lpstr>Слайд 2</vt:lpstr>
      <vt:lpstr>Слайд 3</vt:lpstr>
      <vt:lpstr>Слайд 4</vt:lpstr>
      <vt:lpstr>Станция «Разрезные картинки»</vt:lpstr>
      <vt:lpstr>Слайд 6</vt:lpstr>
      <vt:lpstr>Слайд 7</vt:lpstr>
      <vt:lpstr>Слайд 8</vt:lpstr>
      <vt:lpstr>Слайд 9</vt:lpstr>
      <vt:lpstr>Станция «Отгадай загадки»</vt:lpstr>
      <vt:lpstr>Слайд 11</vt:lpstr>
      <vt:lpstr>Слайд 12</vt:lpstr>
      <vt:lpstr>Станция «Вопросы от Зиппи»</vt:lpstr>
      <vt:lpstr>Слайд 14</vt:lpstr>
      <vt:lpstr>Слайд 15</vt:lpstr>
      <vt:lpstr>Слайд 16</vt:lpstr>
      <vt:lpstr>Станция «Волшебный карандаш»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 следам выпускного праздника  «Друзья Зиппи»</dc:title>
  <dc:creator>User</dc:creator>
  <cp:lastModifiedBy>User</cp:lastModifiedBy>
  <cp:revision>10</cp:revision>
  <dcterms:created xsi:type="dcterms:W3CDTF">2019-05-10T13:51:45Z</dcterms:created>
  <dcterms:modified xsi:type="dcterms:W3CDTF">2019-05-10T14:52:32Z</dcterms:modified>
</cp:coreProperties>
</file>