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5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176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05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15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3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16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7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0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8796-2F93-4615-BD96-700C5B05A99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DE1D3-4C00-4A00-B575-3E2AF0D89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32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0138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7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2" y="110309"/>
            <a:ext cx="11887201" cy="659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5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1" y="161925"/>
            <a:ext cx="11887199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4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" y="74141"/>
            <a:ext cx="11854249" cy="665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8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0"/>
            <a:ext cx="11705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8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8" y="131805"/>
            <a:ext cx="11434119" cy="638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98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IRINA</cp:lastModifiedBy>
  <cp:revision>2</cp:revision>
  <dcterms:created xsi:type="dcterms:W3CDTF">2022-03-14T19:48:25Z</dcterms:created>
  <dcterms:modified xsi:type="dcterms:W3CDTF">2022-03-14T20:20:30Z</dcterms:modified>
</cp:coreProperties>
</file>